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8" r:id="rId5"/>
    <p:sldId id="267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7"/>
    <p:restoredTop sz="96137"/>
  </p:normalViewPr>
  <p:slideViewPr>
    <p:cSldViewPr snapToGrid="0" snapToObjects="1">
      <p:cViewPr varScale="1">
        <p:scale>
          <a:sx n="160" d="100"/>
          <a:sy n="160" d="100"/>
        </p:scale>
        <p:origin x="150" y="258"/>
      </p:cViewPr>
      <p:guideLst/>
    </p:cSldViewPr>
  </p:slideViewPr>
  <p:outlineViewPr>
    <p:cViewPr>
      <p:scale>
        <a:sx n="33" d="100"/>
        <a:sy n="33" d="100"/>
      </p:scale>
      <p:origin x="0" y="-5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A6F3F-763A-4A4C-8FA3-BCDD18E88CE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6222C-09A4-2A4E-98DA-34B5E0AB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6222C-09A4-2A4E-98DA-34B5E0ABDB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4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5" y="314960"/>
            <a:ext cx="3282805" cy="12280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8" y="314960"/>
            <a:ext cx="5268767" cy="41316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215" y="1543050"/>
            <a:ext cx="328280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12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5" y="296214"/>
            <a:ext cx="3282804" cy="12468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296215"/>
            <a:ext cx="5268767" cy="409957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214" y="1543050"/>
            <a:ext cx="328280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0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0"/>
            <a:ext cx="8641723" cy="9787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0"/>
            <a:ext cx="8641723" cy="9787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6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680155"/>
            <a:ext cx="7365590" cy="2139553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2884339"/>
            <a:ext cx="8319752" cy="1125140"/>
          </a:xfr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680155"/>
            <a:ext cx="7667431" cy="2139553"/>
          </a:xfrm>
        </p:spPr>
        <p:txBody>
          <a:bodyPr anchor="b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2884339"/>
            <a:ext cx="8319752" cy="1125140"/>
          </a:xfr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74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973917"/>
            <a:ext cx="4371572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973917"/>
            <a:ext cx="4257274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973917"/>
            <a:ext cx="4371572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973917"/>
            <a:ext cx="4257274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7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7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77" y="0"/>
            <a:ext cx="8641723" cy="97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77" y="978794"/>
            <a:ext cx="8641724" cy="3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3" r:id="rId4"/>
    <p:sldLayoutId id="2147483672" r:id="rId5"/>
    <p:sldLayoutId id="2147483664" r:id="rId6"/>
    <p:sldLayoutId id="2147483671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BB7A-A665-E9FD-BB70-0A14EC0879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578" y="-1025095"/>
            <a:ext cx="7374864" cy="978794"/>
          </a:xfrm>
        </p:spPr>
        <p:txBody>
          <a:bodyPr/>
          <a:lstStyle/>
          <a:p>
            <a:r>
              <a:rPr lang="en-US" dirty="0"/>
              <a:t>ANPD</a:t>
            </a:r>
            <a:r>
              <a:rPr lang="en-US" baseline="0" dirty="0"/>
              <a:t> Aspire 2025 Convention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947F-E95A-01EE-4277-9D0EB561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357020"/>
            <a:ext cx="8641723" cy="978794"/>
          </a:xfrm>
        </p:spPr>
        <p:txBody>
          <a:bodyPr>
            <a:normAutofit fontScale="90000"/>
          </a:bodyPr>
          <a:lstStyle/>
          <a:p>
            <a:r>
              <a:rPr lang="en-US" dirty="0"/>
              <a:t>Join NPD Practitioners at the 2026 ANPD Aspire Convention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366BB4-FAFF-9549-8389-52E971C10B0F}"/>
              </a:ext>
            </a:extLst>
          </p:cNvPr>
          <p:cNvSpPr>
            <a:spLocks noGrp="1"/>
          </p:cNvSpPr>
          <p:nvPr/>
        </p:nvSpPr>
        <p:spPr>
          <a:xfrm>
            <a:off x="251138" y="1527704"/>
            <a:ext cx="8641724" cy="276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March 23-27 | Kentucky International Convention Center, Louisville, 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Take advantage of </a:t>
            </a:r>
            <a:r>
              <a:rPr lang="en-US" sz="2400" b="1" dirty="0"/>
              <a:t>group registration discounts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Value-Add Options: </a:t>
            </a:r>
            <a:r>
              <a:rPr lang="en-US" sz="2400" dirty="0"/>
              <a:t>2-Day Certification Preparation Course and Pre-Convention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A great opportunity to learn from and connect with fellow NPD Practitioners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0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D_AspireConvention2026">
      <a:dk1>
        <a:srgbClr val="091F3B"/>
      </a:dk1>
      <a:lt1>
        <a:srgbClr val="E3EDF9"/>
      </a:lt1>
      <a:dk2>
        <a:srgbClr val="3A3B95"/>
      </a:dk2>
      <a:lt2>
        <a:srgbClr val="D0E2F5"/>
      </a:lt2>
      <a:accent1>
        <a:srgbClr val="71357F"/>
      </a:accent1>
      <a:accent2>
        <a:srgbClr val="AA54A0"/>
      </a:accent2>
      <a:accent3>
        <a:srgbClr val="64C29B"/>
      </a:accent3>
      <a:accent4>
        <a:srgbClr val="009DAF"/>
      </a:accent4>
      <a:accent5>
        <a:srgbClr val="43AEE1"/>
      </a:accent5>
      <a:accent6>
        <a:srgbClr val="0082C5"/>
      </a:accent6>
      <a:hlink>
        <a:srgbClr val="3A3C95"/>
      </a:hlink>
      <a:folHlink>
        <a:srgbClr val="AA54A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A92E155-B69A-1A4C-AFC8-FDB4C74DF558}" vid="{EBF45D00-A4F2-444F-AE9E-F090067491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9A7E37D2FEF41AF0664CDBCC77F20" ma:contentTypeVersion="9" ma:contentTypeDescription="Create a new document." ma:contentTypeScope="" ma:versionID="290ca106184666bc8651efc228e9a27e">
  <xsd:schema xmlns:xsd="http://www.w3.org/2001/XMLSchema" xmlns:xs="http://www.w3.org/2001/XMLSchema" xmlns:p="http://schemas.microsoft.com/office/2006/metadata/properties" xmlns:ns3="93fc2ab2-2aa1-4b34-bae7-073c5468ab37" targetNamespace="http://schemas.microsoft.com/office/2006/metadata/properties" ma:root="true" ma:fieldsID="847896343e73450086395573733a3323" ns3:_="">
    <xsd:import namespace="93fc2ab2-2aa1-4b34-bae7-073c5468ab3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c2ab2-2aa1-4b34-bae7-073c5468ab3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fc2ab2-2aa1-4b34-bae7-073c5468ab37" xsi:nil="true"/>
  </documentManagement>
</p:properties>
</file>

<file path=customXml/itemProps1.xml><?xml version="1.0" encoding="utf-8"?>
<ds:datastoreItem xmlns:ds="http://schemas.openxmlformats.org/officeDocument/2006/customXml" ds:itemID="{147F2A25-C18B-4697-B826-55691FFE9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c2ab2-2aa1-4b34-bae7-073c5468a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A09BEB-BD45-4BC8-A94E-9797B150D6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790B6-8187-4BF0-A959-21BB9E0A7E81}">
  <ds:schemaRefs>
    <ds:schemaRef ds:uri="93fc2ab2-2aa1-4b34-bae7-073c5468ab37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ANPD_1558750-25_AC2026_PPT_Master</Template>
  <TotalTime>36</TotalTime>
  <Words>53</Words>
  <Application>Microsoft Office PowerPoint</Application>
  <PresentationFormat>On-screen Show (16:9)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Arial Black</vt:lpstr>
      <vt:lpstr>Office Theme</vt:lpstr>
      <vt:lpstr>ANPD Aspire 2025 Convention</vt:lpstr>
      <vt:lpstr>Join NPD Practitioners at the 2026 ANPD Aspire Convention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Sheri Idris</dc:creator>
  <cp:lastModifiedBy>Sheri Idris</cp:lastModifiedBy>
  <cp:revision>3</cp:revision>
  <dcterms:created xsi:type="dcterms:W3CDTF">2025-11-11T16:29:09Z</dcterms:created>
  <dcterms:modified xsi:type="dcterms:W3CDTF">2025-11-12T16:44:02Z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0x0101008DE9A7E37D2FEF41AF0664CDBCC77F20</vt:lpwstr>
  </property>
</Properties>
</file>